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9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9925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30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16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48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62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08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95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88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25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55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C2B0-373D-4FD9-B607-B9F9E5054E2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C10C3-0B36-4FD7-BDC4-3A77FB0F8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67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4BCE91-9336-940B-6CB2-0D02204991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AE28C4-5D0B-C77F-5F7A-92A125DA84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630C588-34C3-17FE-EDFB-AF3BECDAC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320" y="571252"/>
            <a:ext cx="7856901" cy="57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14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77</TotalTime>
  <Words>0</Words>
  <Application>Microsoft Office PowerPoint</Application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</cp:revision>
  <dcterms:created xsi:type="dcterms:W3CDTF">2026-07-30T01:40:29Z</dcterms:created>
  <dcterms:modified xsi:type="dcterms:W3CDTF">2026-07-30T02:58:08Z</dcterms:modified>
</cp:coreProperties>
</file>