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5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11C70-4E26-7282-F17A-30D61A55D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C72358-127D-317D-50DF-5D5DDFB6E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55F3CB-F150-95C1-D0DB-6E086CAD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73B95-9D2B-9FA8-CA90-AE0FB8E5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4E9120-7021-A882-CB76-106D6CFE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3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3F5B6-D8D9-17E2-9DD4-F99F72A9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E271BB-997E-D2AD-368A-84B38A0AD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E06044-21E6-D64E-4D6B-21F585FE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C9258-47BB-9DCD-A87D-3B5AB8B5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E4BA8F-E4FF-437D-5445-5CAAC440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48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3CA54D-6F1A-9365-2428-1E49120CA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F35ED1-7299-DBF2-5ACD-9AB947DFC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3E5AA8-75CC-71BE-16F2-38E5ACB2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0A9589-6516-F412-0E0C-69D011D1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210CE5-9619-E22C-AFA3-EA21C0E6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30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54159-4646-15E2-AE75-EDEBF173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E4B445-05D4-B99E-BD0A-67ACDBD76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D16D53-4120-D4FB-BD88-30B89FBE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B2C08-F9C6-3F38-B3C3-EB828013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9A98D6-383C-288F-E416-F8D38F3D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37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971BF8-316B-DFBA-39FD-77388F0E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1EA3D7-29C9-2E8F-C809-A3A649457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94AB8C-56C0-8E9D-3C78-008FDC0A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7799F1-AE8E-6DE4-5FF1-7F61620C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43751D-4A86-31E3-EFFE-6337D3A4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D9950-D610-CB56-AE8C-C4B56FD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C0F882-0088-5FCE-878D-13CDE2416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203078-2EB4-3D1E-768F-A1FAEAD34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45C526-79A3-D7FF-6B41-320FF306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2EFAE5-7D55-EC2B-5AC7-BAA19610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173906-8641-8BFC-0B52-1F20A7CA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26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DE7F52-4695-A883-5437-B1270C55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E99BEF-C444-23DC-7929-C6269DB0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B52694-4E43-DF81-7A2C-6B47C05A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FF3B20-7405-0768-713C-4F1CBB9CF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AABF5C-8FD9-E892-41E9-E7326ABC1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52FD88-CBF7-C619-03BF-ABAAAE89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3F9A5F-7E9E-8303-10AF-BD72A3BC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A29A17-F75B-7D55-02C9-0D458C95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44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C3A78-3F1F-66E8-92C8-673D30ED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FE9F51-57BB-D508-BD0B-C09545AE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04ACC8-3FDB-2E02-03F2-B976D2E7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06289-1256-FDBD-895F-759A8A5C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25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FA7C39-EFE2-D617-6216-1DD45184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8E85DE-871B-C86C-37BD-D92006DB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BB292B-D572-E2A7-7580-F0762A1E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5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CDB968-1C13-AD71-03F1-A404086B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135484-3F9D-19D3-6AA5-D4AC9254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013E70-C4CF-73E8-8BDC-C2D5B36A0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2BC842-CB3F-6567-A225-8406232F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7CE3CB-2397-565A-BA6A-D5F04A21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976C16-2DED-7AEF-DE79-9A38C27A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05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D0643-1772-D161-FC05-9BF1A134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5276FF-D9D2-DE67-9C56-40B03E087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351008-1E7B-884E-42A4-D5E30B567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E15302-4D6D-2C01-0E0B-C8BB41A1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14F64-6CFA-156B-2525-A3D03EEC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6F4786-1AEF-73EC-83B1-71294CC5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7077C25-64EE-B1EC-79CD-092DEDBD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7D9915-8122-A5E1-2B66-3BDAB163F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B6605A-1444-245B-9E19-6BBEEBC30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4E4A-739C-4A64-908F-C46239B71BE6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870009-7C24-39F3-B257-C63352474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21CBA2-6DD2-03B2-0894-F4FED744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DE02-20D6-472B-A4FF-908674F6C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E357E46-2AC7-D578-E039-F7FAE5E88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7" y="-83127"/>
            <a:ext cx="12402588" cy="70658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61091D6-2A97-FB82-4F48-E2344937F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42" y="257696"/>
            <a:ext cx="8496898" cy="66629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670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2026-02-27T01:59:31Z</dcterms:created>
  <dcterms:modified xsi:type="dcterms:W3CDTF">2026-02-27T01:59:49Z</dcterms:modified>
</cp:coreProperties>
</file>