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78" d="100"/>
          <a:sy n="78" d="100"/>
        </p:scale>
        <p:origin x="77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FF06DB-7CCB-E456-6263-16F9080570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36688A4-4ABD-F0D4-3E3B-847E75AFED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0689C9-3B02-73B9-F8EC-4926DA5D5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2F1B-18A5-4D02-B6B1-FCF48615ECC7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1B85F7-2FBE-B7C0-FDD7-1984DBF60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6D2B1F-D8CC-8AF2-82D4-A1D7DB12B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18F43-3529-49BD-A03F-699F84733A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085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392622-5B7B-83C1-F644-FBE9D296F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64B6EC5-103F-B5E3-7E48-5FAF0325CC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0AD5B9A-D6E8-235F-3C29-CED4BC1D9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2F1B-18A5-4D02-B6B1-FCF48615ECC7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89F8D0-796B-D2DE-6767-4C0F88585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D9D56B-E347-7DFA-12B6-E69CB4608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18F43-3529-49BD-A03F-699F84733A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2415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8BB36DF-439E-B5A8-477A-96C1286C19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E38479C-12CF-F574-B3A3-FBD7829044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B970C6-E3F0-2ABA-F205-9AA05DCF1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2F1B-18A5-4D02-B6B1-FCF48615ECC7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3DAC326-BC5E-1106-DCE0-1F57BFC10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4428F4-9E31-0840-E806-1FC2D89CF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18F43-3529-49BD-A03F-699F84733A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0777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6A632D-5F3B-D7DD-253B-41876C981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8945163-D753-3AFF-BCCF-56B9AE7963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2879AF-5C62-773C-7AD7-2881CD87F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2F1B-18A5-4D02-B6B1-FCF48615ECC7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BCB4A5-004A-3760-F17D-0661540E8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CB3F09-687D-0BF8-18E4-8B5218C05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18F43-3529-49BD-A03F-699F84733A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1765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DBDEA5-7B6C-0F0D-8765-794BC0218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D583777-729C-DE8B-AAFC-13665E45B6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12E58C-6B8B-C235-585A-A2BC86FA1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2F1B-18A5-4D02-B6B1-FCF48615ECC7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004A06-1C39-DC16-A449-965639278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1AB0E77-A736-6815-F08B-D5176F70A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18F43-3529-49BD-A03F-699F84733A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7636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6634DA-A20D-FFA6-9E1E-F86B69347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FC90F48-897C-E5AB-E2D4-72F9A2BEEC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244C21C-F8C8-5593-C5B9-730F5D1BF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509BCDB-439A-D480-543E-A2D28099E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2F1B-18A5-4D02-B6B1-FCF48615ECC7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AEF0A60-6C8D-F654-2984-41EDDECA6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B5203A1-D145-0B33-EF3E-086D36FC7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18F43-3529-49BD-A03F-699F84733A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266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C6170D-1464-8EC6-16E2-489A5557E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E6E1D9F-D4EE-F5D3-1C68-4FEE66C61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FFABB90-F5B3-B5D3-C168-CB1AFB2B36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9F192E6-B291-7612-2B3A-222AB61042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6F0E769-3D84-E11B-DF13-1EDDFFAADF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82E39E0-A110-CAB9-7E29-4A3E5A1AE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2F1B-18A5-4D02-B6B1-FCF48615ECC7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A42AFAC-85CB-7B84-A931-392438AEF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FA8D717-D6BF-2409-44C1-DFA422BAE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18F43-3529-49BD-A03F-699F84733A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7232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98422E-2CC3-ADA6-618B-642FD85AD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D8636A4-4928-D438-2AEE-4CD710D1C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2F1B-18A5-4D02-B6B1-FCF48615ECC7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A22D431-75DD-8072-CF59-8FEF3071B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5331814-3F2D-6184-537F-80831BA2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18F43-3529-49BD-A03F-699F84733A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438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0E66064-8E92-7496-8502-C33227BCC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2F1B-18A5-4D02-B6B1-FCF48615ECC7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DE26368-FDCF-6CEB-2203-A2D6480B7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DC93E31-5F07-52F1-DECA-1B88CDFEB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18F43-3529-49BD-A03F-699F84733A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0654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A05F12-0800-12FF-4EE4-DA7B259FF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EDD2E79-FB4F-0210-0601-C1EC3E18C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D1E57BC-C039-ADEE-0A36-C3DC468C69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6B83EF4-7F4B-EB7F-8239-ED46181F9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2F1B-18A5-4D02-B6B1-FCF48615ECC7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FC5F980-698B-3C95-E5D6-E1C25176D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FD99A0D-4FD0-25A5-3153-1C96A6527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18F43-3529-49BD-A03F-699F84733A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7228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EC6E6C-8947-A167-B579-379B09E26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5F6DE65-FF03-4B15-14B5-1D57DBA43C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92E4893-E87A-DAF6-A3C6-968BB2FFE6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BF005BA-5606-C2D1-91FF-5D1053623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2F1B-18A5-4D02-B6B1-FCF48615ECC7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158DC2C-BD2A-8F40-558D-BFEE78506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B1F928A-651F-6B5A-1AE0-80995E585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18F43-3529-49BD-A03F-699F84733A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897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BFC7E19-6E1A-1A20-3C38-01B0D0984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56E1616-1D68-A77F-6252-DFF9D2FAA3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66B1DA-245A-DFEC-1DE6-959FBE43B3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52F1B-18A5-4D02-B6B1-FCF48615ECC7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0A9023B-E441-84B4-62F5-524D95B7F9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18DD44-2524-6925-F833-898238A8BF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18F43-3529-49BD-A03F-699F84733A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1970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F426A2AC-84B7-200A-67F7-F397568F84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7225D54F-C970-45AB-F046-2520F4794B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995" y="964544"/>
            <a:ext cx="9423024" cy="5810596"/>
          </a:xfrm>
          <a:prstGeom prst="rect">
            <a:avLst/>
          </a:prstGeom>
          <a:effectLst>
            <a:softEdge rad="88900"/>
          </a:effectLst>
        </p:spPr>
      </p:pic>
    </p:spTree>
    <p:extLst>
      <p:ext uri="{BB962C8B-B14F-4D97-AF65-F5344CB8AC3E}">
        <p14:creationId xmlns:p14="http://schemas.microsoft.com/office/powerpoint/2010/main" val="3485004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2</cp:revision>
  <dcterms:created xsi:type="dcterms:W3CDTF">2025-08-22T05:51:37Z</dcterms:created>
  <dcterms:modified xsi:type="dcterms:W3CDTF">2025-08-22T06:06:51Z</dcterms:modified>
</cp:coreProperties>
</file>