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" y="7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C2DCA7-371A-C808-E752-CD3A2B035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BE851A-A413-0C9A-CF28-DA64E9D86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898163-DBA2-853E-1AB3-839F9ED1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C70028-11FD-93DD-98CC-F9AA99FD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53CC3E-3045-2382-C90F-FBCA76A9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17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B7A16-76A0-F460-B774-BA91D821D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7BC4F3-0CA4-41B6-D80E-47CD996F2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3C4AC5-0B7A-0FB4-0776-6E59CBA39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56A103-F6EE-50FD-9B93-47EA2B44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17BF99-F548-7D3F-BC87-FAA5D05F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5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6FDDBD7-F942-17E4-F109-71C347297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3D5605-B557-E7F0-BE3E-863F8043D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B16E80-81E9-F613-BE10-00F93C51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9555DA-7193-6822-BDEF-78DD29FB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D53E90-5513-5346-A036-AC5CBC5C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29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334EE4-2F57-380C-757B-F8F13F3A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8DA0D6-39C4-1E20-C94C-22F27189C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29034D-00DD-3E7E-98E6-09032511C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23972F-592D-9021-5C9D-A89CF766F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52AFD4-BD7E-A4B8-96E0-E847B8890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9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03BEC6-59C7-36E6-4246-571DB540E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EC5F29-CDD3-428A-2CBE-EE14AB925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8BB325-2434-B03F-2F8E-3A79012A0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F4CDDF-2690-891D-8EBC-AAAE2188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CD8CF0-9030-A9A3-B6ED-A8E4660B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72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051CF-5F8B-46DA-D041-6D8196EF4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E29A9C-8CEB-D2E3-83E6-4298DCF93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96EAE1-0163-05EA-316E-797A4EFB3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F5E907-0ACB-9F80-773D-2D9970576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D5651-E43E-622C-7154-457E83EB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078125-C3B7-2A50-4992-E23ADC79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69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5F5425-434F-DE72-8E34-065881581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319E64-8210-68C8-FB2B-5437C2D2F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06450E-5923-FCC4-D0BB-580501220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028B6EC-3677-837A-60C9-170286C17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9809B1F-AEE0-F386-52D1-A43158B95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A3D28F-9BB2-3CFE-7D7F-AE360DA0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B605F17-4CFE-33A6-567B-D319AB35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F2D6D5-208C-F1EE-E0B4-B25B1B647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48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E23306-2275-7E4A-5DB2-94BDED6EC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B7E6A4-9C67-0963-2E45-ABDBD203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7CEE509-1E64-B87C-6041-E4AF1AB0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3C72DF-B907-EBEB-F25E-0519781C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01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724F66-E4EF-A2F4-968E-82A56160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EC068B-2FC7-02F8-AD53-893DDE06F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B18E3F-5C88-4590-97AB-85943340A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88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417BC3-9C93-992E-CBA9-96A42146E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10DCEC-CA81-F1D3-58C4-EF27477EF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1518EE-5971-E9DD-FB3C-7DB20330D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6000A6-EF1E-0C19-A2D3-DC9375C4E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65C4AE-C25C-F91C-5A5A-B7DE3E90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27FA20-F83D-747B-E114-D82DF2385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76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A70E4B-5467-DE81-7B35-9001B507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958EC66-BCAE-8DDD-47DB-ECEB99B8B9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262AC8-D91F-43EB-E420-DD334E27C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05245C-AE30-E283-D86E-A0B9825F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D0A773-8036-4DA4-C2CE-7362C4D1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252615-A1A3-D5C0-657D-8FC41762C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76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1B791FB-84BF-599E-CBC7-BE4F3CF3F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E8C5A0-116B-131C-6883-3F49AAA51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24ACB1-45D5-FC09-AD33-96F088C22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60238-E721-4774-B082-967967E6B7A3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AD4D68-AF90-825A-FBAF-D884C9762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4BC227-9D85-C3E2-6220-85DF9E096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F4FB6-754F-45B9-BDFD-8CCFB72BD1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38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7AE7202-C664-7496-B674-521EBB78A7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32632" cy="6857999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C20D3B-D10B-6F80-CDE6-5EA71BDDF7D9}"/>
              </a:ext>
            </a:extLst>
          </p:cNvPr>
          <p:cNvSpPr/>
          <p:nvPr/>
        </p:nvSpPr>
        <p:spPr>
          <a:xfrm>
            <a:off x="681789" y="1042737"/>
            <a:ext cx="10828421" cy="5069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b="1" dirty="0">
                <a:solidFill>
                  <a:schemeClr val="tx1"/>
                </a:solidFill>
              </a:rPr>
              <a:t>　　　職場で起こる、様々な困りごと</a:t>
            </a:r>
            <a:r>
              <a:rPr kumimoji="1" lang="en-US" altLang="ja-JP" sz="3600" b="1" dirty="0">
                <a:solidFill>
                  <a:schemeClr val="tx1"/>
                </a:solidFill>
              </a:rPr>
              <a:t>…</a:t>
            </a:r>
          </a:p>
          <a:p>
            <a:endParaRPr lang="en-US" altLang="ja-JP" sz="36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</a:rPr>
              <a:t>どのような行動をしていけばいいのでしょうか</a:t>
            </a:r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BF9A58A-A9B1-336F-0456-E89B0AF772C2}"/>
              </a:ext>
            </a:extLst>
          </p:cNvPr>
          <p:cNvGrpSpPr/>
          <p:nvPr/>
        </p:nvGrpSpPr>
        <p:grpSpPr>
          <a:xfrm>
            <a:off x="0" y="-272717"/>
            <a:ext cx="12432632" cy="6857999"/>
            <a:chOff x="0" y="-48127"/>
            <a:chExt cx="12432632" cy="6857999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D85EB2C9-1209-A497-3B10-894ED36F5B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48127"/>
              <a:ext cx="12432632" cy="6857999"/>
            </a:xfrm>
            <a:prstGeom prst="rect">
              <a:avLst/>
            </a:prstGeom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22E7EE9-D3F1-6579-143A-29DE2ECE9C93}"/>
                </a:ext>
              </a:extLst>
            </p:cNvPr>
            <p:cNvSpPr/>
            <p:nvPr/>
          </p:nvSpPr>
          <p:spPr>
            <a:xfrm>
              <a:off x="681789" y="1267326"/>
              <a:ext cx="10828421" cy="50693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3600" b="1" dirty="0">
                  <a:solidFill>
                    <a:schemeClr val="tx1"/>
                  </a:solidFill>
                </a:rPr>
                <a:t>　　　　職場で起こる、様々な困りごと</a:t>
              </a:r>
              <a:r>
                <a:rPr kumimoji="1" lang="en-US" altLang="ja-JP" sz="3600" b="1" dirty="0">
                  <a:solidFill>
                    <a:schemeClr val="tx1"/>
                  </a:solidFill>
                </a:rPr>
                <a:t>…</a:t>
              </a:r>
            </a:p>
            <a:p>
              <a:endParaRPr lang="en-US" altLang="ja-JP" sz="3600" b="1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3600" b="1" dirty="0">
                  <a:solidFill>
                    <a:schemeClr val="tx1"/>
                  </a:solidFill>
                </a:rPr>
                <a:t>どのような行動をしていけばいいのでしょうか</a:t>
              </a:r>
              <a:endParaRPr kumimoji="1" lang="ja-JP" altLang="en-US" sz="36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629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2025-08-15T05:05:22Z</dcterms:created>
  <dcterms:modified xsi:type="dcterms:W3CDTF">2025-08-15T05:07:33Z</dcterms:modified>
</cp:coreProperties>
</file>