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0" d="100"/>
          <a:sy n="80" d="100"/>
        </p:scale>
        <p:origin x="78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9BF5A6-DAAE-1ECE-2275-0FA1162D4B3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1CA8C07-B62E-7CCF-8E58-02D75EEE9B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44FB65-2448-EA1F-2481-EEF7C39125CE}"/>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5" name="フッター プレースホルダー 4">
            <a:extLst>
              <a:ext uri="{FF2B5EF4-FFF2-40B4-BE49-F238E27FC236}">
                <a16:creationId xmlns:a16="http://schemas.microsoft.com/office/drawing/2014/main" id="{813A59B0-2F61-D11F-111F-A958E95845D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2CE4F6-9911-E700-5AF7-54C298E748A2}"/>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688717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C6DA6A-5D48-22AB-5A90-42A9D0AD401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6705558-2240-BC3F-43AB-935E47E409F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8E29BD8-202F-977B-9D1D-D768BF9B8D5F}"/>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5" name="フッター プレースホルダー 4">
            <a:extLst>
              <a:ext uri="{FF2B5EF4-FFF2-40B4-BE49-F238E27FC236}">
                <a16:creationId xmlns:a16="http://schemas.microsoft.com/office/drawing/2014/main" id="{6C93B94D-FC7D-C210-76CD-F45A2F07A2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8EF5BE-450A-487A-BAB0-D2FE4C215BF7}"/>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4145159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362D77A-8E96-C498-5D2F-B7AC83BDF9B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7BD1D41-30DE-3E53-A704-2F15DF96F8A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7FA0D98-7E14-2720-5522-474194062FF9}"/>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5" name="フッター プレースホルダー 4">
            <a:extLst>
              <a:ext uri="{FF2B5EF4-FFF2-40B4-BE49-F238E27FC236}">
                <a16:creationId xmlns:a16="http://schemas.microsoft.com/office/drawing/2014/main" id="{5695069C-00A5-5495-255D-D02447D828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B6F07E-63C5-4C1E-5926-710B3F9B21CA}"/>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55345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D057C7-DFC9-DE2D-AD13-3C5A93705BC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75E6427-7E02-5B61-BCAE-B03C634AC95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54A4ED-7E85-4309-63F3-841B018B420F}"/>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5" name="フッター プレースホルダー 4">
            <a:extLst>
              <a:ext uri="{FF2B5EF4-FFF2-40B4-BE49-F238E27FC236}">
                <a16:creationId xmlns:a16="http://schemas.microsoft.com/office/drawing/2014/main" id="{2AD76328-95FA-FFB9-26CD-3A2ED4EF18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5B050A3-54D8-5274-848A-12B0BD7A9EF2}"/>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24593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DEF48B-D072-1809-F6F7-591FF694546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51BA442-E4A0-C9EF-6F65-013B9622AC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8C99647-3F8E-EDD3-1236-823A9F2BCDF3}"/>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5" name="フッター プレースホルダー 4">
            <a:extLst>
              <a:ext uri="{FF2B5EF4-FFF2-40B4-BE49-F238E27FC236}">
                <a16:creationId xmlns:a16="http://schemas.microsoft.com/office/drawing/2014/main" id="{2423F5CD-476D-4D1F-7E3E-5F314CF1EDB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12F0F3-114A-7FB1-03B5-2A47D28378EB}"/>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33539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E79114-CBC1-4316-2C21-66A18F6BE63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CD131F-0E98-92C3-E0A4-923CA37BA6F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88BFE53-23B4-A873-048D-50E18B78D16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95D05FD-3436-A24C-F6C5-C3EC2F7627FF}"/>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6" name="フッター プレースホルダー 5">
            <a:extLst>
              <a:ext uri="{FF2B5EF4-FFF2-40B4-BE49-F238E27FC236}">
                <a16:creationId xmlns:a16="http://schemas.microsoft.com/office/drawing/2014/main" id="{21154611-E712-BF63-016A-E8CD5821762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664B60-924A-81A2-E5BC-D2F0ACC1D6EE}"/>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1498252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43FC99-7618-C7BF-5558-4C811FA1D91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A57DF24-3561-9743-3679-3C529B565B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29664B5-3914-F3F7-D4D3-8BCC0975102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316A384-2D79-C5CA-594C-B79849FCC6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D22A559-DB84-83EF-73F0-56728B760D1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386730D-E293-94D1-C23F-CC495E5B2923}"/>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8" name="フッター プレースホルダー 7">
            <a:extLst>
              <a:ext uri="{FF2B5EF4-FFF2-40B4-BE49-F238E27FC236}">
                <a16:creationId xmlns:a16="http://schemas.microsoft.com/office/drawing/2014/main" id="{534E5BAB-34F7-9E4B-43F8-B833730391B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C4C393F-8FF8-ECB9-E768-D86D3CFB9B09}"/>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279175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F8F827-F7D1-7397-B859-D231ADE5725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9717C9D-6196-0163-E743-336FF5FB8396}"/>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4" name="フッター プレースホルダー 3">
            <a:extLst>
              <a:ext uri="{FF2B5EF4-FFF2-40B4-BE49-F238E27FC236}">
                <a16:creationId xmlns:a16="http://schemas.microsoft.com/office/drawing/2014/main" id="{99EC9D6D-1992-D0BB-4CAC-A66F0111B8C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AAE2786-A707-936A-4696-3CC6178C3D64}"/>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1727393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220851B-0DDB-40A2-9F88-14924703B40F}"/>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3" name="フッター プレースホルダー 2">
            <a:extLst>
              <a:ext uri="{FF2B5EF4-FFF2-40B4-BE49-F238E27FC236}">
                <a16:creationId xmlns:a16="http://schemas.microsoft.com/office/drawing/2014/main" id="{A5BB894F-6073-6844-8608-A0F0BF6C2FD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4C0F5C4-61DA-449A-EFB3-7197E4F61F71}"/>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1206491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BE6563-3A62-0D05-4C5B-FD5B21D2575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793000-DC49-B573-EC35-81F36C1D94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2764267-5A59-ECE0-68F2-2DBDF82CD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431D3DC-7D01-A856-30E9-F1B4CEE73945}"/>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6" name="フッター プレースホルダー 5">
            <a:extLst>
              <a:ext uri="{FF2B5EF4-FFF2-40B4-BE49-F238E27FC236}">
                <a16:creationId xmlns:a16="http://schemas.microsoft.com/office/drawing/2014/main" id="{20C84C8D-7254-5818-2620-4074598DF9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B2EC5BC-8486-B5CD-B85F-9FC069ABE5D1}"/>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3525076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A61FBC-712A-EFC9-3592-254D61FBE22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95328B9-4482-7E03-FC8C-34AE9D7055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7B4E1CE-7069-9ABB-D878-DC7842008F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6997140-4BD3-AECE-FB4F-52B50B557C9C}"/>
              </a:ext>
            </a:extLst>
          </p:cNvPr>
          <p:cNvSpPr>
            <a:spLocks noGrp="1"/>
          </p:cNvSpPr>
          <p:nvPr>
            <p:ph type="dt" sz="half" idx="10"/>
          </p:nvPr>
        </p:nvSpPr>
        <p:spPr/>
        <p:txBody>
          <a:bodyPr/>
          <a:lstStyle/>
          <a:p>
            <a:fld id="{6A5B06CD-7636-4AF0-B140-4BBD8DB69F8B}" type="datetimeFigureOut">
              <a:rPr kumimoji="1" lang="ja-JP" altLang="en-US" smtClean="0"/>
              <a:t>2025/6/18</a:t>
            </a:fld>
            <a:endParaRPr kumimoji="1" lang="ja-JP" altLang="en-US"/>
          </a:p>
        </p:txBody>
      </p:sp>
      <p:sp>
        <p:nvSpPr>
          <p:cNvPr id="6" name="フッター プレースホルダー 5">
            <a:extLst>
              <a:ext uri="{FF2B5EF4-FFF2-40B4-BE49-F238E27FC236}">
                <a16:creationId xmlns:a16="http://schemas.microsoft.com/office/drawing/2014/main" id="{1FDD495C-CBCA-C79D-0EBE-09E2F6DA12B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E96A007-6540-5CB8-C8EE-5F11613F1E1D}"/>
              </a:ext>
            </a:extLst>
          </p:cNvPr>
          <p:cNvSpPr>
            <a:spLocks noGrp="1"/>
          </p:cNvSpPr>
          <p:nvPr>
            <p:ph type="sldNum" sz="quarter" idx="12"/>
          </p:nvPr>
        </p:nvSpPr>
        <p:spPr/>
        <p:txBody>
          <a:body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3801944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3EC7995-8689-B96B-59A0-0BABE911D5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A556D7-DB93-6D74-A9F7-00F79B3DA5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C73C06-27E7-E35A-66B0-98C4713913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B06CD-7636-4AF0-B140-4BBD8DB69F8B}" type="datetimeFigureOut">
              <a:rPr kumimoji="1" lang="ja-JP" altLang="en-US" smtClean="0"/>
              <a:t>2025/6/18</a:t>
            </a:fld>
            <a:endParaRPr kumimoji="1" lang="ja-JP" altLang="en-US"/>
          </a:p>
        </p:txBody>
      </p:sp>
      <p:sp>
        <p:nvSpPr>
          <p:cNvPr id="5" name="フッター プレースホルダー 4">
            <a:extLst>
              <a:ext uri="{FF2B5EF4-FFF2-40B4-BE49-F238E27FC236}">
                <a16:creationId xmlns:a16="http://schemas.microsoft.com/office/drawing/2014/main" id="{CEA1D00F-CE44-136A-3BAF-D44809EAB5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4E5BC4D-87DD-BCA0-DB12-01E8CF44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3D5852-C7E3-4AC6-96AC-13A0F59912BE}" type="slidenum">
              <a:rPr kumimoji="1" lang="ja-JP" altLang="en-US" smtClean="0"/>
              <a:t>‹#›</a:t>
            </a:fld>
            <a:endParaRPr kumimoji="1" lang="ja-JP" altLang="en-US"/>
          </a:p>
        </p:txBody>
      </p:sp>
    </p:spTree>
    <p:extLst>
      <p:ext uri="{BB962C8B-B14F-4D97-AF65-F5344CB8AC3E}">
        <p14:creationId xmlns:p14="http://schemas.microsoft.com/office/powerpoint/2010/main" val="3280925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02FD2B47-D899-0C99-F890-F9F3D6427AAC}"/>
              </a:ext>
            </a:extLst>
          </p:cNvPr>
          <p:cNvGrpSpPr/>
          <p:nvPr/>
        </p:nvGrpSpPr>
        <p:grpSpPr>
          <a:xfrm>
            <a:off x="1704975" y="0"/>
            <a:ext cx="9144000" cy="6858000"/>
            <a:chOff x="1704975" y="0"/>
            <a:chExt cx="9144000" cy="6858000"/>
          </a:xfrm>
        </p:grpSpPr>
        <p:grpSp>
          <p:nvGrpSpPr>
            <p:cNvPr id="9" name="グループ化 8">
              <a:extLst>
                <a:ext uri="{FF2B5EF4-FFF2-40B4-BE49-F238E27FC236}">
                  <a16:creationId xmlns:a16="http://schemas.microsoft.com/office/drawing/2014/main" id="{BF6CA49B-BE4C-2770-CDF8-D4301AE4FA99}"/>
                </a:ext>
              </a:extLst>
            </p:cNvPr>
            <p:cNvGrpSpPr/>
            <p:nvPr/>
          </p:nvGrpSpPr>
          <p:grpSpPr>
            <a:xfrm>
              <a:off x="1704975" y="0"/>
              <a:ext cx="9144000" cy="6858000"/>
              <a:chOff x="1571625" y="314325"/>
              <a:chExt cx="9144000" cy="6858000"/>
            </a:xfrm>
          </p:grpSpPr>
          <p:pic>
            <p:nvPicPr>
              <p:cNvPr id="7" name="図 6">
                <a:extLst>
                  <a:ext uri="{FF2B5EF4-FFF2-40B4-BE49-F238E27FC236}">
                    <a16:creationId xmlns:a16="http://schemas.microsoft.com/office/drawing/2014/main" id="{8BEA05ED-CCD7-8702-2F9D-5E849E28C7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1625" y="314325"/>
                <a:ext cx="9144000" cy="6858000"/>
              </a:xfrm>
              <a:prstGeom prst="rect">
                <a:avLst/>
              </a:prstGeom>
            </p:spPr>
          </p:pic>
          <p:sp>
            <p:nvSpPr>
              <p:cNvPr id="8" name="正方形/長方形 7">
                <a:extLst>
                  <a:ext uri="{FF2B5EF4-FFF2-40B4-BE49-F238E27FC236}">
                    <a16:creationId xmlns:a16="http://schemas.microsoft.com/office/drawing/2014/main" id="{4F23B373-41AD-2663-6BC5-CB84991E9FE2}"/>
                  </a:ext>
                </a:extLst>
              </p:cNvPr>
              <p:cNvSpPr/>
              <p:nvPr/>
            </p:nvSpPr>
            <p:spPr>
              <a:xfrm>
                <a:off x="2305049" y="866775"/>
                <a:ext cx="6715125" cy="4476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rgbClr val="002060"/>
                  </a:solidFill>
                </a:endParaRPr>
              </a:p>
            </p:txBody>
          </p:sp>
        </p:grpSp>
        <p:sp>
          <p:nvSpPr>
            <p:cNvPr id="2" name="正方形/長方形 1">
              <a:extLst>
                <a:ext uri="{FF2B5EF4-FFF2-40B4-BE49-F238E27FC236}">
                  <a16:creationId xmlns:a16="http://schemas.microsoft.com/office/drawing/2014/main" id="{0BD11964-6421-12DA-822F-88CF0188A384}"/>
                </a:ext>
              </a:extLst>
            </p:cNvPr>
            <p:cNvSpPr/>
            <p:nvPr/>
          </p:nvSpPr>
          <p:spPr>
            <a:xfrm>
              <a:off x="2352674" y="638175"/>
              <a:ext cx="6886574" cy="406479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rgbClr val="FFC000"/>
                  </a:solidFill>
                </a:rPr>
                <a:t>　　　　　ステップアッププログラム</a:t>
              </a:r>
              <a:endParaRPr kumimoji="1" lang="en-US" altLang="ja-JP" sz="2400" b="1" dirty="0">
                <a:solidFill>
                  <a:srgbClr val="FFC000"/>
                </a:solidFill>
              </a:endParaRPr>
            </a:p>
            <a:p>
              <a:endParaRPr lang="en-US" altLang="ja-JP" dirty="0"/>
            </a:p>
            <a:p>
              <a:r>
                <a:rPr kumimoji="1" lang="ja-JP" altLang="en-US" sz="2400" b="1" dirty="0">
                  <a:solidFill>
                    <a:schemeClr val="accent6">
                      <a:lumMod val="75000"/>
                    </a:schemeClr>
                  </a:solidFill>
                </a:rPr>
                <a:t>　　　　　　価値観とライフスタイル</a:t>
              </a:r>
              <a:endParaRPr kumimoji="1" lang="en-US" altLang="ja-JP" sz="2400" b="1" dirty="0">
                <a:solidFill>
                  <a:schemeClr val="accent6">
                    <a:lumMod val="75000"/>
                  </a:schemeClr>
                </a:solidFill>
              </a:endParaRPr>
            </a:p>
            <a:p>
              <a:endParaRPr lang="en-US" altLang="ja-JP" dirty="0"/>
            </a:p>
            <a:p>
              <a:r>
                <a:rPr lang="ja-JP" altLang="en-US" sz="2000" b="1">
                  <a:solidFill>
                    <a:srgbClr val="002060"/>
                  </a:solidFill>
                </a:rPr>
                <a:t>日々</a:t>
              </a:r>
              <a:r>
                <a:rPr lang="ja-JP" altLang="en-US" sz="2000" b="1" dirty="0">
                  <a:solidFill>
                    <a:srgbClr val="002060"/>
                  </a:solidFill>
                </a:rPr>
                <a:t>の生活の中で</a:t>
              </a:r>
              <a:endParaRPr kumimoji="1" lang="en-US" altLang="ja-JP" sz="2000" b="1" dirty="0">
                <a:solidFill>
                  <a:srgbClr val="002060"/>
                </a:solidFill>
              </a:endParaRPr>
            </a:p>
            <a:p>
              <a:r>
                <a:rPr kumimoji="1" lang="ja-JP" altLang="en-US" sz="2000" b="1" dirty="0">
                  <a:solidFill>
                    <a:srgbClr val="002060"/>
                  </a:solidFill>
                </a:rPr>
                <a:t>「最近、心も身体も休まらないな」「楽しくないな」</a:t>
              </a:r>
              <a:endParaRPr kumimoji="1" lang="en-US" altLang="ja-JP" sz="2000" b="1" dirty="0">
                <a:solidFill>
                  <a:srgbClr val="002060"/>
                </a:solidFill>
              </a:endParaRPr>
            </a:p>
            <a:p>
              <a:r>
                <a:rPr lang="ja-JP" altLang="en-US" sz="2000" b="1" dirty="0">
                  <a:solidFill>
                    <a:srgbClr val="002060"/>
                  </a:solidFill>
                </a:rPr>
                <a:t>と感じるときは、自分が大切にしたいものは何だったのかを立ち返ってみる良い機会かもしれません。</a:t>
              </a:r>
              <a:endParaRPr lang="en-US" altLang="ja-JP" sz="2000" b="1" dirty="0">
                <a:solidFill>
                  <a:srgbClr val="002060"/>
                </a:solidFill>
              </a:endParaRPr>
            </a:p>
            <a:p>
              <a:r>
                <a:rPr lang="ja-JP" altLang="en-US" sz="2000" b="1" dirty="0">
                  <a:solidFill>
                    <a:srgbClr val="002060"/>
                  </a:solidFill>
                </a:rPr>
                <a:t>プログラムの個人ワークから、望むライフスタイルはどういうものかを考えて、整理してみましょう</a:t>
              </a:r>
              <a:endParaRPr kumimoji="1" lang="en-US" altLang="ja-JP" sz="2000" b="1" dirty="0">
                <a:solidFill>
                  <a:srgbClr val="002060"/>
                </a:solidFill>
              </a:endParaRPr>
            </a:p>
          </p:txBody>
        </p:sp>
      </p:grpSp>
    </p:spTree>
    <p:extLst>
      <p:ext uri="{BB962C8B-B14F-4D97-AF65-F5344CB8AC3E}">
        <p14:creationId xmlns:p14="http://schemas.microsoft.com/office/powerpoint/2010/main" val="3695723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70</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7</cp:revision>
  <dcterms:created xsi:type="dcterms:W3CDTF">2025-05-29T03:11:12Z</dcterms:created>
  <dcterms:modified xsi:type="dcterms:W3CDTF">2025-06-18T01:54:15Z</dcterms:modified>
</cp:coreProperties>
</file>