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2D0542-4780-A800-98A9-7B2438B79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A9FAF4-E029-0EDF-ABE4-FCD98B4B4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CA9382-056E-8BE5-258D-822D5C0D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9ED800-DA69-4D90-C378-9A6C17470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1B6418-CCFD-16F6-F53C-D5FC4697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7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2CA777-AE61-4717-0EB3-D7BDB478D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42B151-FF82-8C15-7775-58F9EE459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7A7487-EA0F-FBDB-AE44-FC939CDA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EF301A-9AF3-6149-696A-611934CF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D0601E-2FA9-0673-4D22-54BE30113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3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164BF9-488C-965D-4C5F-00B1C2D18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3745CB-E199-9D5F-FBC6-A21D8A24A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94D610-B8A1-28E9-16A1-334B431AB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CC3D69-B7E3-5E2A-B6D0-72B750FB3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A4EA2C-85F6-6ABB-163E-FCAF63B6D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53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6C5348-217A-B158-1394-10827DECC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0409A6-7849-87AD-91CD-78D758831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563DED-BE47-42EB-07D9-750173E3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21DB36-A31C-CFAA-132E-BEFD289F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7F231E-587B-B9F4-4770-BE204D7EA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88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1DF9E-44BA-43CC-FE7B-A9CADAF09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1688EA-E908-9967-F673-88879F05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A381D1-3A58-F8D4-FB4A-F778FDD8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8DDC1-DA36-C49B-CAD0-52F2B5EE2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4F1D5E-74D5-4640-38B4-0060A1BD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12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E473D-9BDF-AFAE-50B1-6FAF68D0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7BA616-6928-7F78-A7C1-D278C1C56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39338C-E15E-5B8A-273A-93DF1F69E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17331A-5ED9-C548-305D-45DD2802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B8436A-B572-D965-E535-DBCB8236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C541FF-922A-8905-F659-B1515E3A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24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6BF6CB-182C-99DA-D9BB-754A25597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C4AC4E-CF5B-429E-80FE-C4C001D7E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3EBE3-D4AD-2FD3-3392-99EB5184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9153D-DCBC-C1D7-12CF-624641C64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319044D-2445-C980-AFF3-12FB9F1FC6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CCFC7F7-E842-3968-F54C-707D1D1E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7863776-9A4B-0557-B45F-BF7B6DBD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3E3DCC-3818-1688-B85B-8A4B0578D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7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BF195-B627-FDF4-26C0-BE4600CE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EF14C6-5355-E7C6-BECF-BB3281D59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86E75E-04D6-D6B0-B8AD-5E5FF411B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117170-9F13-6C15-A874-9309D386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02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EEF375-FEF8-576C-5380-4B76C5ED8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02CD74-C29B-F5E0-E11B-ECB882A4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6207CE-D99D-BE93-FD1C-4D3D4C7A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1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4963B-F6A0-DF7F-6C28-CD6C62A9E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74D6EB-0293-D516-BD2A-62CF0898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045C18-E26D-B6DE-ED2C-3297825C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99313-AC0E-510D-9863-F426212D3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C8C468-87AF-16A5-277D-5ECA7ED3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AA03D4-858D-48C6-BFA3-06E6C2B1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17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45D6C-964E-06CD-5F00-DF0A7054E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D9E37D1-FC1B-2ADA-F520-982E6C6D8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A286B7-CE86-1FF0-7368-F602DC563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5AE975-D632-E695-62D3-47198A55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8F7D89-A9C3-A916-612B-A9C03635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0E20ED-E8F7-ADCC-DC66-62610994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1AE96E-5556-E71B-F9D3-07B925E3C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EC287E-EF60-69C1-773E-8A531917B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DD61B-2303-2CE7-64CA-A0F28F0D1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D4B531-E9A8-B2EF-39D1-4A58BF0CD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15AF3B-21AA-20E4-2949-3F364FADC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03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140157B-C5C0-677C-7390-E810D877FCEC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図 10" descr="背景パターン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49001BA2-5E33-6511-B350-97C882280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13" name="図 12" descr="カレンダー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7081AB70-A3DB-1050-98FD-1192CF80D3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360" y="693498"/>
              <a:ext cx="8717279" cy="54710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965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アドライズ</dc:creator>
  <cp:lastModifiedBy>アドライズ</cp:lastModifiedBy>
  <cp:revision>1</cp:revision>
  <dcterms:created xsi:type="dcterms:W3CDTF">2025-02-26T02:01:14Z</dcterms:created>
  <dcterms:modified xsi:type="dcterms:W3CDTF">2025-02-26T02:23:35Z</dcterms:modified>
</cp:coreProperties>
</file>