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1060F0-58A5-3009-D3A3-E86DA0511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07504C-91C6-3BDC-546B-AF7F69E48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F5C45A-DC63-BE45-C346-F182B94FA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43AA-8A48-4C0B-AF5F-2B52D3ABCD6A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346304-8D45-4627-00F5-F16D5EFC6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8DCC05-FEC4-C547-3132-F860059A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6327-AF47-4121-B6ED-6D1495F1C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430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D1395C-5B24-BD95-BF80-35905AB46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8AAC7A-1102-5AA1-CD94-BC4BE3919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93FDE7-C732-16D0-4424-A7943B76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43AA-8A48-4C0B-AF5F-2B52D3ABCD6A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040BD5-2CC6-4CF8-49CD-8481F8D7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CBB265-7F19-97BA-6F15-F12E5287B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6327-AF47-4121-B6ED-6D1495F1C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127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B9BC745-29AE-82FC-4230-5423A49D1A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E11D1E-2A4E-8484-AC56-C1F7B108A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71B689-B978-E670-43A5-A54988A51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43AA-8A48-4C0B-AF5F-2B52D3ABCD6A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27F969-C56A-C2BB-6AE2-3B72D45E0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F0A193-6602-128D-E4A4-81821BB0A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6327-AF47-4121-B6ED-6D1495F1C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65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48D136-B2A0-3D5D-D9BF-15B77FC09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88412F-4818-23E2-030E-718645EE0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0CF6D2-2BDB-64C1-B894-CA6018D6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43AA-8A48-4C0B-AF5F-2B52D3ABCD6A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D76BB8-F824-30A4-3ECF-0A369A7C9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C15A78-7DED-0B50-2FF9-80A6A3423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6327-AF47-4121-B6ED-6D1495F1C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06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B65CD7-D032-FAF9-EE2F-5128548BD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46598E-4E66-4977-4FB1-255AEE1C5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3358D5-5503-15A7-D074-E295249A9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43AA-8A48-4C0B-AF5F-2B52D3ABCD6A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0828E0-CEB8-FDB1-1948-A036970E4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81EBCC-D58B-FCEE-03C6-EDC86633A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6327-AF47-4121-B6ED-6D1495F1C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71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B2415A-54D1-0BAF-A7A9-BACD7A018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C95548-500F-2F9C-FA24-8E9E58FC7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60779D-53CC-3B29-2815-C96A9CDF2A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D0F4E8-221D-882B-8406-77318F9A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43AA-8A48-4C0B-AF5F-2B52D3ABCD6A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1E0EEA-6987-BAB4-ABC8-E0070F30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303241-45F5-1933-C8A9-849D9C046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6327-AF47-4121-B6ED-6D1495F1C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9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A58C69-F61B-0C6E-2EAC-DEB6BE205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1968CD-3955-354B-A91A-2A9A72D95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69CAE2-8CCD-7E98-4953-7BB2F4EF9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A0A9CBA-E14B-BCEE-DD79-0A367F64A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762CFD9-F429-CAEE-D160-709B6B34EE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1F6032E-01C7-7141-C699-3F006699D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43AA-8A48-4C0B-AF5F-2B52D3ABCD6A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F5FB17D-F5DF-9F32-438C-FD2A07624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0018EFD-F20B-3798-F259-D95958F6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6327-AF47-4121-B6ED-6D1495F1C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922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C133C-5B7A-4A64-E200-1AADFA485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1B07FD5-3F9A-4D99-06DB-8298ABDA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43AA-8A48-4C0B-AF5F-2B52D3ABCD6A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0E441CC-CF65-4866-EFE1-BCBB05D48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05B82F8-0593-A9FD-1F47-917EC8233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6327-AF47-4121-B6ED-6D1495F1C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16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2E80132-C90E-C894-1CA2-0525FCB7C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43AA-8A48-4C0B-AF5F-2B52D3ABCD6A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810821F-E375-8844-B48B-16C94370F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5A1225-4542-20E4-513A-A664CD37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6327-AF47-4121-B6ED-6D1495F1C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865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85EFFF-397E-C51B-A779-E660CE762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4EA223-4EF7-9070-7203-72D4A695C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E412B3-9409-5D40-D8C3-8909F433F9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23FB9C-E66D-E921-9140-65D7817E6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43AA-8A48-4C0B-AF5F-2B52D3ABCD6A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597CFE-5900-F95E-8069-706FF4621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F97072-49D3-7374-090F-69E089F66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6327-AF47-4121-B6ED-6D1495F1C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2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27EC91-5FF0-F1A9-0671-2F11BC7B2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769A802-043F-2CFF-8EE8-45FEEC3635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404BAB-81B9-3CAF-5F9D-119F8AFAC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75394D-A3DE-CA39-4F47-533EED419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343AA-8A48-4C0B-AF5F-2B52D3ABCD6A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908D4B-C52A-F4E3-9BA8-CE43B0FC2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D8FBEA-F48C-078C-D769-7F81F4E5A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6327-AF47-4121-B6ED-6D1495F1C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35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D24390A-6529-615C-1EEB-D9BFEA29E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E63311-F47B-A870-6D16-7DEABBCAF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DEE721-94B4-EBC4-D707-5A051D3DA6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8343AA-8A48-4C0B-AF5F-2B52D3ABCD6A}" type="datetimeFigureOut">
              <a:rPr kumimoji="1" lang="ja-JP" altLang="en-US" smtClean="0"/>
              <a:t>2025/1/21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BFBA02-4AF9-5837-E6E6-C505AFD2AB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3A9C4B-7CC0-F4F6-C608-7DA4D2E0B7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E16327-AF47-4121-B6ED-6D1495F1CB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184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屋内, テーブル, 座る, ガラス が含まれている画像&#10;&#10;自動的に生成された説明">
            <a:extLst>
              <a:ext uri="{FF2B5EF4-FFF2-40B4-BE49-F238E27FC236}">
                <a16:creationId xmlns:a16="http://schemas.microsoft.com/office/drawing/2014/main" id="{37FC85F9-20CB-91EC-3CB3-C8CA46DF129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" t="13434" r="-484" b="1618"/>
          <a:stretch/>
        </p:blipFill>
        <p:spPr>
          <a:xfrm>
            <a:off x="2017772" y="619432"/>
            <a:ext cx="9141937" cy="5825613"/>
          </a:xfrm>
          <a:prstGeom prst="rect">
            <a:avLst/>
          </a:prstGeom>
          <a:effectLst>
            <a:glow rad="127000">
              <a:schemeClr val="bg1"/>
            </a:glow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94829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アドライズ</dc:creator>
  <cp:lastModifiedBy>アドライズ</cp:lastModifiedBy>
  <cp:revision>1</cp:revision>
  <dcterms:created xsi:type="dcterms:W3CDTF">2025-01-21T03:35:59Z</dcterms:created>
  <dcterms:modified xsi:type="dcterms:W3CDTF">2025-01-21T03:40:54Z</dcterms:modified>
</cp:coreProperties>
</file>